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EF96F10-EB25-4DA3-AEE0-6AA9AAE60082}" type="datetimeFigureOut">
              <a:rPr lang="es-ES" smtClean="0"/>
              <a:pPr/>
              <a:t>11/06/2014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164DED-F1EB-49F0-B68E-1513DF6C6B7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mage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57166"/>
            <a:ext cx="7556500" cy="603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43108" y="6000768"/>
            <a:ext cx="6429420" cy="500058"/>
          </a:xfrm>
        </p:spPr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Trabajo hecho por: MÒNICA </a:t>
            </a:r>
            <a:r>
              <a:rPr lang="es-ES" dirty="0" smtClean="0">
                <a:solidFill>
                  <a:srgbClr val="FF0000"/>
                </a:solidFill>
              </a:rPr>
              <a:t>VALENCIÁNO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15304" cy="714380"/>
          </a:xfrm>
        </p:spPr>
        <p:txBody>
          <a:bodyPr/>
          <a:lstStyle/>
          <a:p>
            <a:r>
              <a:rPr lang="es-ES" sz="4000" dirty="0" smtClean="0">
                <a:solidFill>
                  <a:srgbClr val="FF0000"/>
                </a:solidFill>
              </a:rPr>
              <a:t>LAS CARABELAS : Cristóbal </a:t>
            </a:r>
            <a:r>
              <a:rPr lang="es-ES" sz="4000" dirty="0" smtClean="0">
                <a:solidFill>
                  <a:srgbClr val="FF0000"/>
                </a:solidFill>
              </a:rPr>
              <a:t>Colón </a:t>
            </a:r>
            <a:endParaRPr lang="es-E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 descr="caravelas_histor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0496" y="1695488"/>
            <a:ext cx="4500594" cy="3590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LAS TRES CARABELAS 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285720" y="1428736"/>
            <a:ext cx="36433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tres de agosto de 1492  Cristóbal </a:t>
            </a:r>
            <a:r>
              <a:rPr lang="es-ES" dirty="0" smtClean="0"/>
              <a:t>Colón </a:t>
            </a:r>
            <a:r>
              <a:rPr lang="es-ES" dirty="0" smtClean="0"/>
              <a:t>dejaba el puerto de Palos  de la Fronteras  al mando de tres carabelas, la </a:t>
            </a:r>
            <a:r>
              <a:rPr lang="es-ES" b="1" dirty="0" smtClean="0"/>
              <a:t>Santa </a:t>
            </a:r>
            <a:r>
              <a:rPr lang="es-ES" b="1" dirty="0"/>
              <a:t>M</a:t>
            </a:r>
            <a:r>
              <a:rPr lang="es-ES" b="1" dirty="0" smtClean="0"/>
              <a:t>aría</a:t>
            </a:r>
            <a:r>
              <a:rPr lang="es-ES" dirty="0" smtClean="0"/>
              <a:t>, la </a:t>
            </a:r>
            <a:r>
              <a:rPr lang="es-ES" b="1" dirty="0" smtClean="0"/>
              <a:t>Pinta</a:t>
            </a:r>
            <a:r>
              <a:rPr lang="es-ES" dirty="0" smtClean="0"/>
              <a:t> y la </a:t>
            </a:r>
            <a:r>
              <a:rPr lang="es-ES" b="1" dirty="0" smtClean="0"/>
              <a:t>Niña, </a:t>
            </a:r>
            <a:r>
              <a:rPr lang="es-ES" dirty="0" smtClean="0"/>
              <a:t>camino de una nueva ruta  con las Indias. A bordo de las naves se encontraban 90  marineros que eran capitaneados por los hermanos Pinzón, Cristóbal Quintero, Pedro de Velazco y el propio Colón. </a:t>
            </a:r>
            <a:endParaRPr lang="es-ES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Marcador de contenido" descr="MONI GU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6" y="1714488"/>
            <a:ext cx="4186470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 SANTA </a:t>
            </a:r>
            <a:r>
              <a:rPr lang="es-ES" dirty="0" smtClean="0"/>
              <a:t>MARÍA 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357158" y="1643050"/>
            <a:ext cx="41434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Era la mas grande de todas.</a:t>
            </a:r>
          </a:p>
          <a:p>
            <a:r>
              <a:rPr lang="es-ES" sz="2000" dirty="0" smtClean="0"/>
              <a:t>Tenia 36 metros de eslora y tres mástiles, con gran capacidad de carga, 200 tonelada, lo que la convertía en la mas lenta de las tres. A bordo de ella viajaban 39 hombres, uno de los cuales era el almirante Cristóbal </a:t>
            </a:r>
            <a:r>
              <a:rPr lang="es-ES" sz="2000" dirty="0" smtClean="0"/>
              <a:t>Colón</a:t>
            </a:r>
            <a:endParaRPr lang="es-ES" sz="2000" dirty="0" smtClean="0"/>
          </a:p>
          <a:p>
            <a:r>
              <a:rPr lang="es-ES" sz="2000" dirty="0" smtClean="0"/>
              <a:t>Era propiedad del cartógrafo al servicio de los Reyes Católicos, Juan de la Cosa.</a:t>
            </a:r>
          </a:p>
          <a:p>
            <a:r>
              <a:rPr lang="es-ES" sz="2000" dirty="0" smtClean="0"/>
              <a:t>Sus maderos fueron utilizados para construir el </a:t>
            </a: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Fuerte Navidad, </a:t>
            </a:r>
            <a:r>
              <a:rPr lang="es-ES" sz="2000" dirty="0" smtClean="0"/>
              <a:t>que fue el primer establecimiento español en América.</a:t>
            </a:r>
            <a:endParaRPr lang="es-E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la-pint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1428736"/>
            <a:ext cx="3589350" cy="3263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                   LA  PINTA  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00034" y="1357298"/>
            <a:ext cx="371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Construida  en  los  artilleros   de  palos  fue  elegida  por  Martin  Alonso  Pinzón  para  ser  su  nave  en la  próxima  aventura  acompañando  al  almirante   genovés . Pesaba  60  toneladas   y llevaba  24  hombres  a bordo. Era la más   rápida  de  las  tres  y  desde  la  que  Rodrigo  de  Trina  tuvo  el  honor  de  avisar  tierra  por primera  vez  el  12  de  Octubre   de  1492.</a:t>
            </a:r>
          </a:p>
          <a:p>
            <a:r>
              <a:rPr lang="es-ES" dirty="0" smtClean="0"/>
              <a:t>Es  la primera  en traer  la nueva  noticia  Del  Descubrimiento  De  América   o  como  se  creía  en  ese  momento  la  apertura  de  una  nueva  ruta  hacia  la  India .</a:t>
            </a:r>
            <a:endParaRPr lang="es-E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nin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3504" y="1785926"/>
            <a:ext cx="3154680" cy="2432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                    LA Niña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85720" y="1857364"/>
            <a:ext cx="45720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Capitaneada por Vicente  Pinzón  y con su propietario a bordo , Juan Niño , llego a América  transportando  a una  tripulación de 26 hombres  pensaba 50 toneladas  y tenia 20 metros de eslora . Fue utilizada  por  Colón para su regreso  a  Palos  donde llego el  15  de  Marzo de  1493</a:t>
            </a:r>
            <a:endParaRPr lang="es-ES" sz="24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360</TotalTime>
  <Words>326</Words>
  <Application>Microsoft Office PowerPoint</Application>
  <PresentationFormat>Presentación en pantalla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Papel</vt:lpstr>
      <vt:lpstr>LAS CARABELAS : Cristóbal Colón </vt:lpstr>
      <vt:lpstr>LAS TRES CARABELAS </vt:lpstr>
      <vt:lpstr>LA  SANTA MARÍA </vt:lpstr>
      <vt:lpstr>                    LA  PINTA  </vt:lpstr>
      <vt:lpstr>                     LA Niña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CARAVELAS : Cristóbal Colon</dc:title>
  <dc:creator>mvalenciano</dc:creator>
  <cp:lastModifiedBy>Artaza Romo Ikaslea</cp:lastModifiedBy>
  <cp:revision>17</cp:revision>
  <dcterms:created xsi:type="dcterms:W3CDTF">2014-06-08T12:28:24Z</dcterms:created>
  <dcterms:modified xsi:type="dcterms:W3CDTF">2014-06-11T11:17:18Z</dcterms:modified>
</cp:coreProperties>
</file>